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3" r:id="rId3"/>
    <p:sldId id="274" r:id="rId4"/>
    <p:sldId id="258" r:id="rId5"/>
    <p:sldId id="259" r:id="rId6"/>
    <p:sldId id="276" r:id="rId7"/>
    <p:sldId id="261" r:id="rId8"/>
    <p:sldId id="262" r:id="rId9"/>
    <p:sldId id="260" r:id="rId10"/>
    <p:sldId id="264" r:id="rId11"/>
    <p:sldId id="263" r:id="rId12"/>
    <p:sldId id="267" r:id="rId13"/>
    <p:sldId id="268" r:id="rId14"/>
    <p:sldId id="280" r:id="rId15"/>
    <p:sldId id="281" r:id="rId16"/>
    <p:sldId id="269" r:id="rId17"/>
    <p:sldId id="270" r:id="rId18"/>
    <p:sldId id="271" r:id="rId19"/>
    <p:sldId id="266" r:id="rId20"/>
    <p:sldId id="272" r:id="rId21"/>
    <p:sldId id="278" r:id="rId22"/>
    <p:sldId id="28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85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489DB-8DBD-4B91-AA8E-D907005D1871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ED699-AA90-4981-B0EA-92CDD713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5972232-DD50-6642-26E1-6F9C485A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A0B629B-ED38-95E2-E5ED-106E73242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Players with over 1,000 Minutes Played: Ben Mercer, Preston Ramsey, Kristo Litchmore, Brady Wieck, Luke Riccio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Creative Award: Luke Riccio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Teammate: Preston Ramsey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Attacking Player: Preston Ramsey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Defender of the Season: Brady Wieck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Season Most Improved Player: Jeremy Holston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Breakout Player of the Year: Matthew Voltz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Goal of the Season: Will Becker (Cox)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Award: Ben Mercer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Region: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MVP: Kristo Litchmore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FA2BF6A-52BE-F018-1BC1-391DF0764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57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B129027-DCB5-FF41-2BE9-F1F28B41E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2984329-DD51-6575-96B3-0DBEFC2E8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4039327-C7CC-B81F-018E-FBEE69F2B1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123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90ADA05-DBDB-F8EF-3A59-26BA8260C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B7BB94F-93E1-0BD8-85CB-315639EC3A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0DECAF3-B6FC-973F-15E7-17FA1B4B18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25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8C4DC33-88B1-83D8-18F2-9602F05B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C64EB70-5972-FAC2-EC3A-717F70568A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E1A13CC-6AB0-5381-F4B8-6723E0EDCD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679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AED906D-B627-1C61-4888-C2BDE439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AC80A9C-A810-4F50-94AB-4C48237790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FD81996-0B62-01A3-7936-420354B96A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740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F534B68-E6E5-F700-C32D-B7C3BA44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D38A7CE-55C0-ABDA-BE74-1B0F83904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56B2797-E74A-3763-2BB4-B6CBF3971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52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294DC71-5B18-2FE3-97DD-C08DC061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F5E8DC65-93B6-A66D-816F-1A219F0719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CB3824A-1418-CD72-C704-5432968289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066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ADAF55B-D4DA-3ADE-381E-0CC95438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5FF2865D-3689-95ED-9F13-EBA49BCAD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D4F8DDF-FD3C-E198-44A6-39904B067D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541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B32D607-0325-89C5-9525-39557F474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FC74FDD-52EB-FB27-1D67-FC402E33B7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CA25F3D-C0DF-0BEE-3655-DE5CE8F39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29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8036591-7867-7C89-9C65-37AF2B3F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E2D97B4-67A0-676B-D43F-7B8FB8059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7F6DC72-EC14-ECB9-E8D8-ABDFCD5695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48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00894F8-0AA7-EAC9-BB48-62CEB143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E906AF2-4D5A-2996-8294-41752A855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0F0E9CA9-744F-ACA7-981B-CA7ED73E9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610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CFE8EF0-E814-812D-95C2-CBC970779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43D8B69-9AC8-20DB-DF7F-8AF6ED616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AF25F2F2-D786-D3C4-1641-71AB96A80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495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4B9B42F-D4BB-A9F0-ED83-13BC0062D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BB0DEE6-B695-0CAD-3BF3-9ADA48669B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F9A285C-6753-AA92-DF7E-EAAAA862E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903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5D38441-60EE-5636-39D6-FA916F6B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EDBF7CC1-5E6F-2847-8598-987F63887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1CE9FB2B-FE11-CC7B-C51F-F7CA114D1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022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89E2A98-BA41-28A2-49B8-2EDC73FC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5CE93F6-42CA-DD99-4E9C-DD2734104F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149FA30A-6AD2-CA2F-097C-965656E24E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26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D886F92-C828-0DD7-F261-18F5AA10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1D6E0669-0F47-4F13-568D-B3C6444DF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747A786-C9CE-970D-2DEF-D1260F6D4B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98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331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907BD0E-2516-5FE7-5DAA-42FB717A4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B29A3B5-5E66-7DE7-7B82-6BF36179BA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Players with over 1,500 Minutes Played: Preston Ramsey, Kristo Litchmore, Carter Desler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Teammate: Kristo Litchmore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Attacking Player: Landon Eberle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Defender of the Season: Kristo Litchmore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Goal of the Season: Jonathan Holston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Improved Player: Ethan </a:t>
            </a:r>
            <a:r>
              <a:rPr lang="en-US" dirty="0" err="1"/>
              <a:t>Koshnaw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Breakout Player of the Year: Carter Desler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Award: Preston Ramsey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47F0794-9C94-872A-B505-A02EDC1CA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92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90EC9F1-A35B-28CE-E63C-483ACC57D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0098122-098C-4532-13D4-BFF9EA150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Award: Ben Mercer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Region: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MVP: Kristo Litchmore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DEC1225-AE9F-A880-2369-8633A7D314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74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BAC43E2-612F-55CB-7DA4-1DDA98A34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0CD639E-C6D3-F847-82C7-86193E63E2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F86FFD9-C7D9-C54D-6638-70ACD296B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77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8913AC1-ED5C-9855-A3D0-F66CB7638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9DC8A637-A1F6-A31C-84C0-CF989CA25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Breakout Player of the Year: Carter Desler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Goal of the Season: Jonathan Holston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Award: Preston Ramsey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Region: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 Team: Carter Desler, Colin Hughes, Matthew Voltz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Team: Kristo Litchmore, Preston Ramsey, Landon Eberle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MVP: Landon Eberle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9F0AF4E6-9E9E-B111-C953-4A6EF986A7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94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54F15BD-FD3C-0EE0-B08B-A615F4847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579CE386-AB7C-3490-F53E-D0EF977E8F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Players with over 1,000 Minutes Played: Ben Mercer, Preston Ramsey, Kristo Litchmore, Brady Wieck, </a:t>
            </a:r>
            <a:r>
              <a:rPr lang="en-US"/>
              <a:t>Luke Riccio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Creative Award: Luke Riccio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Teammate: Preston Ramsey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Attacking Player: Preston Ramsey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Defender of the Season: Brady Wieck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Goal of the Season: Will Becker (Cox)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Season Most Improved Player: Jeremy Holston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Breakout Player of the Year: Matthew Voltz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Award: Ben Mercer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Region: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MVP: Kristo Litchmore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0EC717CF-ABA9-E043-4F10-F10491A911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5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ED30-5FAA-26B6-36F0-1766B0EB0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5F2B7-A770-46B8-6326-D3A46465B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18156-09F0-1AF0-68A2-BA902EEC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BB55-3CDB-6BCB-B441-BBE20622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26A11-FCAE-FF36-39C4-AF369C24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6D7F-179B-B9BB-0647-3462F402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FC048-3E40-C716-5261-BC9EFA4F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55D6-C41A-A62E-DB87-6A1A74AE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CF7AB-1AC3-268E-A172-D8754E6D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84D4-CB29-CDB3-7BA3-93D99206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52F16-2F8F-1E38-291A-E188C37A7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0C5BF-B51F-DD58-7053-684528572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DFCE8-2794-4513-FD90-996EF1EC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D281-3A22-6C93-0D44-477876A8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0E2EC-3EEB-3CD3-592A-3F9690E5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2A0A-E56F-41DA-5E3D-8EE8D168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36E4-256A-5A37-E340-E65BA15A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0A173-5D2C-4C2D-13F0-13289D36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F3CEA-86A1-CA67-314B-19D8837D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EFFC-7D05-160D-9B42-02471EDB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D00-E43C-5A55-5615-4A3716F9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EDF28-6412-EF08-11D3-59424407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A8EF-45FB-69F2-E75D-84A93517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9B137-8894-7C83-B346-CAF11FC1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D39F-E96E-FEF5-3317-62D62211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342D-B455-8D0F-1893-DF0F1F8B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5144-AA9D-52C3-CEB8-BCD001960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CA225-7419-812C-CE6F-DE2A8391F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785D-E21C-B75B-E9E4-E030DE3F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1F437-6EBD-E3A3-78DB-F8ACEA5C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26031-F599-2718-77BF-F6E57E96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4830-E4FB-6B1C-C0B3-4F1FAF17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D5EDF-A34F-2190-88C2-72339579D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C1A29-0193-3108-11A6-598FC4ED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8E900-CA00-DE11-E758-EE983E03D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1FAD4-B15B-C61D-39EA-04688DC7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DF522-7408-C46C-1D41-DD4CA106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BE0FC-6B58-64E6-09BF-0E13B81E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CCAD5-D6AC-F15B-12FF-5CDE43F5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6FDE-58E1-8004-00C6-A6B2144E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53E8C-BE6E-D479-F944-8AE29C8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17991-FAE0-2C1F-51FF-3D3C8BF2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BEA65-DAF5-377F-55AD-142A68CF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ACA33-8249-088A-E192-189E5878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E7995-BD29-3462-52DF-65781BF1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7F070-B475-B8BD-368F-281627CA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D825-8BFC-51E2-17D8-B9986C8D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5AE0-EB5B-3C2A-DA34-AA06922B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087A8-A78C-1A11-5CC7-88782DAE3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D09EF-8CB6-7199-074C-65FF8F7E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0F120-289F-A969-6703-81ECF3A0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125B-2D52-5404-068D-171F61AF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E96E-C9C9-506A-2B81-B012EAAF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B35D9-A65C-E01F-3C6F-F96078998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54F9E-1900-C4E0-B97D-6A839A272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5CE78-E2B5-8E5C-DC1A-F685BC9E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5E3EE-1AC8-5775-DB5C-3F0C56C4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688C-21B1-7377-7641-B7194411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537F8-8A87-08A2-415F-B4482172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B360F-75E6-2BA2-875A-9B08A1B15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3A41-1528-164A-E54D-383C9D9E5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B288B-1AB8-429B-9CF2-85B780299AB5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F8C2A-B635-299B-9F31-3738AB1EB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5679D-54ED-B523-B15C-AB8A0D8A9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0F7E-EA48-432A-BBEF-897B5358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wCfcWV6cpk?si=Fc0qtHt4SOawqRV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-zjUDn4bPk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6746628" y="132711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2026 Awards Men’s Soccer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715000" y="3275861"/>
            <a:ext cx="5676877" cy="318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Welcome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Coaches Intro (JV and Varsity)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Season Recap (JV and Varsity)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JV Recognition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Varsity Letters / Academic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Team Voted Recognition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Individual Honors</a:t>
            </a:r>
            <a:endParaRPr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Closing</a:t>
            </a:r>
            <a:endParaRPr dirty="0"/>
          </a:p>
        </p:txBody>
      </p:sp>
      <p:sp>
        <p:nvSpPr>
          <p:cNvPr id="87" name="Google Shape;87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CC165-DC1A-3168-C099-0D00CBDD0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5" y="5249705"/>
            <a:ext cx="3398815" cy="7392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38711F20-E931-8444-65C6-D3B14E34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8D7AE562-024E-0D87-C5EB-306E68ECB8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E4FB9A73-83D2-9C15-5F15-CE1C3F1860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Leadership Award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Preston Ramsey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57279ADB-42F9-4654-5BDE-14EB83FBF5C8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E327AF8F-4299-DF7A-18A8-52C6A2215527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D7B8101-B948-0DB3-1D3B-6C9EB2FEC1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F0AE8-6C90-D5E6-11DD-C3DC06DD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5" y="5489828"/>
            <a:ext cx="3398815" cy="739204"/>
          </a:xfrm>
          <a:prstGeom prst="rect">
            <a:avLst/>
          </a:prstGeom>
        </p:spPr>
      </p:pic>
      <p:pic>
        <p:nvPicPr>
          <p:cNvPr id="5122" name="Picture 2" descr="Preston Ramsey mugshot">
            <a:extLst>
              <a:ext uri="{FF2B5EF4-FFF2-40B4-BE49-F238E27FC236}">
                <a16:creationId xmlns:a16="http://schemas.microsoft.com/office/drawing/2014/main" id="{07D626B8-7F82-FD60-FB58-5E994407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88" y="2247516"/>
            <a:ext cx="2148500" cy="21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4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CA6079A-E0BD-73D7-F23A-64840FD42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91741660-6694-7F9B-8CB2-4B2F69AEB7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2DC4B9F0-FA00-B006-9571-B773F11E9B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Team Voted Awards</a:t>
            </a:r>
          </a:p>
          <a:p>
            <a:pPr>
              <a:buClr>
                <a:schemeClr val="lt1"/>
              </a:buClr>
              <a:buSzPts val="2400"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Best Goal of the Season</a:t>
            </a:r>
          </a:p>
          <a:p>
            <a:pPr lvl="0">
              <a:buClr>
                <a:schemeClr val="lt1"/>
              </a:buClr>
              <a:buSzPts val="2400"/>
            </a:pPr>
            <a:endParaRPr lang="en-US" sz="26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Landon Eberle (Volley WB)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Jonathan Holston (Top Corner NR)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Jeremy Holston (FC)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Preston Ramsey (Free Kick NR)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Kristo Litchmore (Header NR)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Sam Donahoe (Half Volley)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Kristo Litchmore (Header Deep Creek)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Preston Ramsey (KF top corner)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sz="2200" dirty="0">
                <a:solidFill>
                  <a:schemeClr val="bg1"/>
                </a:solidFill>
              </a:rPr>
              <a:t>Luke Killenbeck (</a:t>
            </a:r>
            <a:r>
              <a:rPr lang="en-US" sz="2200" dirty="0" err="1">
                <a:solidFill>
                  <a:schemeClr val="bg1"/>
                </a:solidFill>
              </a:rPr>
              <a:t>Nandua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  <a:endParaRPr lang="en-US" sz="1900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sz="19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sz="5100" dirty="0">
                <a:solidFill>
                  <a:schemeClr val="lt1"/>
                </a:solidFill>
                <a:hlinkClick r:id="rId3"/>
              </a:rPr>
              <a:t>Winner</a:t>
            </a:r>
            <a:endParaRPr lang="en-US" sz="51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8FD7B0EA-8B1B-62A8-6BE6-BD9314580A0B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F960EE62-8D80-5D6C-5B7B-EE3465FF2195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FD7DE6BC-72C1-AD9B-0630-3A89288B45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AFFD25-E190-C4B9-6C1B-A22C7BAC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05" y="5489828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3ED6AB3-37A8-ED05-7BA2-0FFF7275F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0B6BE8BC-50D4-D0B7-16A3-40D5D4A1C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629E511D-CC4F-6866-E8EC-9A6B7CD97E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Class 6A All Region Recognition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6 Players were nominated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Landon Eberle (F)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Preston Ramsey (M)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Matthew Voltz (M)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Kristo Litchmore (D)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Colin Hughes (D)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Carter </a:t>
            </a:r>
            <a:r>
              <a:rPr lang="en-US" dirty="0" err="1">
                <a:solidFill>
                  <a:schemeClr val="bg1"/>
                </a:solidFill>
              </a:rPr>
              <a:t>Desler</a:t>
            </a:r>
            <a:r>
              <a:rPr lang="en-US" dirty="0">
                <a:solidFill>
                  <a:schemeClr val="bg1"/>
                </a:solidFill>
              </a:rPr>
              <a:t> (GK)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Process 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Top 5 players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Team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Second 5 players (6-10 voted)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Team 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(Forwards, Midfield, Defenders)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Top 2 GKs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POY and COY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ED7EA203-7C28-5F24-E666-84B6B6D68ADD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10CA4760-E3D0-769E-963D-9B2A4CD66120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6DF6CAD3-2480-401C-C12A-A8998DB4E4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DDC30-BE1E-CF92-CB46-FB63D8980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5" y="5489828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7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45B7443-5644-6B55-B033-B7FE20F7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E9BD58D9-BCBA-D4CF-03B9-2EAD34D7A1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BBF19EC6-8599-C44E-BAF6-D55EA776A3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All Region Recognition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2</a:t>
            </a:r>
            <a:r>
              <a:rPr lang="en-US" baseline="30000" dirty="0">
                <a:solidFill>
                  <a:schemeClr val="lt1"/>
                </a:solidFill>
              </a:rPr>
              <a:t>nd</a:t>
            </a:r>
            <a:r>
              <a:rPr lang="en-US" dirty="0">
                <a:solidFill>
                  <a:schemeClr val="lt1"/>
                </a:solidFill>
              </a:rPr>
              <a:t> Team All Region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(2026)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Colin Hughes (D)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705804C7-58E1-C5A9-BED2-357EC670C72B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8407ACE4-35C9-06DF-DED6-06593D37D1CF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5B8E760A-0C71-08F9-2C0E-834BA18A52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779B70-FABA-4299-694B-A3FEE6FD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5" y="5489828"/>
            <a:ext cx="3398815" cy="739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D7A390-D621-A1EB-AE7F-9AA567B93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563" y="306705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CABA8CDD-B916-F717-2998-6E02E55D3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43CEB171-4CFF-BEC8-2D34-5A3CD38E71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FAC5E806-05D4-41CF-B271-442543A4D7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All Region Recognition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2</a:t>
            </a:r>
            <a:r>
              <a:rPr lang="en-US" baseline="30000" dirty="0">
                <a:solidFill>
                  <a:schemeClr val="lt1"/>
                </a:solidFill>
              </a:rPr>
              <a:t>nd</a:t>
            </a:r>
            <a:r>
              <a:rPr lang="en-US" dirty="0">
                <a:solidFill>
                  <a:schemeClr val="lt1"/>
                </a:solidFill>
              </a:rPr>
              <a:t> Team All Region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(2025/2026)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Matt Voltz (M)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F01F911E-F7A1-3C0A-2C7C-1A2E0BE3EF96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FE9B55E9-080D-F102-EC13-0D1555D7D533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3C72582F-978D-E03E-074D-5733966C83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C27610-34FD-9962-05FE-0AA43AB60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5" y="5489828"/>
            <a:ext cx="3398815" cy="739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F57B0C-CB3A-CE19-BA20-59C31DDFD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0" y="2897155"/>
            <a:ext cx="3209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C1790F0-DFF5-9731-F72E-E65BE6AA3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C2E4A95E-FF05-45FC-DACE-4F28A7A314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2538D64A-A800-5827-58C5-99AA41A9DD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All Region Recognition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2</a:t>
            </a:r>
            <a:r>
              <a:rPr lang="en-US" baseline="30000" dirty="0">
                <a:solidFill>
                  <a:schemeClr val="lt1"/>
                </a:solidFill>
              </a:rPr>
              <a:t>nd</a:t>
            </a:r>
            <a:r>
              <a:rPr lang="en-US" dirty="0">
                <a:solidFill>
                  <a:schemeClr val="lt1"/>
                </a:solidFill>
              </a:rPr>
              <a:t> Team All Region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(2026)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Carter Desler (GK)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EE639FFC-4841-6668-32FA-8D709BEA7405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C723E7F7-2427-A80D-6BC2-08D41833CEF1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7911ECC6-8D00-520E-AB67-E4BC3E5494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568A4-CD36-4282-D99C-6D1BC1A37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5" y="5489828"/>
            <a:ext cx="3398815" cy="739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50F52C-29DE-43BD-8153-D0D2ACE48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563" y="3200859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2A8E8ED-34AF-7631-3CA3-BBEFF42F3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79481F99-B8D8-D7D4-3A23-4847AF3E47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DB2BA0C0-47D5-84F4-4A0A-6CC39A38B9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All Region Recognition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1st Team All Region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2-Time 757 All Star Match 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Landon Eberle (F)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01C678DE-1490-9087-7DCA-231F2BCE9C02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0BC9DE75-2ED2-43E6-5445-CCBAE583006B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5D6FCAB8-BA0B-C542-55A4-E0CAEAFC1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77CF7-3DBC-0061-42E2-D4AFECF18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5" y="5579314"/>
            <a:ext cx="3398815" cy="739204"/>
          </a:xfrm>
          <a:prstGeom prst="rect">
            <a:avLst/>
          </a:prstGeom>
        </p:spPr>
      </p:pic>
      <p:pic>
        <p:nvPicPr>
          <p:cNvPr id="3074" name="Picture 2" descr="Landon Eberle mugshot">
            <a:extLst>
              <a:ext uri="{FF2B5EF4-FFF2-40B4-BE49-F238E27FC236}">
                <a16:creationId xmlns:a16="http://schemas.microsoft.com/office/drawing/2014/main" id="{D507A82F-0916-A99A-E0EA-D0E30356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4" y="3104233"/>
            <a:ext cx="2752713" cy="27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4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1D923BA-99E3-86BE-2B11-3B4CF5C3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E2693A85-AE67-5EF9-B90A-E708AA9286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F746E5F2-7ED4-571D-7C14-C9518584CA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8830" y="550221"/>
            <a:ext cx="5913047" cy="590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All Region Recognition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1st Team All Region (2025/2026)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2-Time 757 All Star Match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Nominated Class 6A POY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Nominated All-Tidewater 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Chesapeake Spring Sports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Preston Ramsey (M)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C8C89D76-DEED-6748-0BA7-36A0FFEA1AB7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01B23DF6-AAEE-C612-F1BA-64737A55DA1B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02BDB35-0F6C-FFDC-1A81-DDBE1A1794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Preston Ramsey mugshot">
            <a:extLst>
              <a:ext uri="{FF2B5EF4-FFF2-40B4-BE49-F238E27FC236}">
                <a16:creationId xmlns:a16="http://schemas.microsoft.com/office/drawing/2014/main" id="{F901970F-0E35-F8F2-4E28-7FE80299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59" y="4329198"/>
            <a:ext cx="2704133" cy="21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47C0EA-ED38-62D8-C9AC-50E36751F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95" y="5489828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CAA8E1D-5395-60D2-1B1D-4256E2B43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0CCA654F-C975-1CCC-E2A0-51C7CE1A5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CFE2360E-99C2-5BBC-03CF-1C3C2FC3920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All Region Recognition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1st Team All Region (2025/2026)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Two-Time 757 All Star Match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All Tidewater 1</a:t>
            </a:r>
            <a:r>
              <a:rPr lang="en-US" baseline="30000" dirty="0">
                <a:solidFill>
                  <a:schemeClr val="lt1"/>
                </a:solidFill>
              </a:rPr>
              <a:t>st</a:t>
            </a:r>
            <a:r>
              <a:rPr lang="en-US" dirty="0">
                <a:solidFill>
                  <a:schemeClr val="lt1"/>
                </a:solidFill>
              </a:rPr>
              <a:t> Team (2025/2026)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Nominated Chesapeake Spring Sports</a:t>
            </a:r>
          </a:p>
          <a:p>
            <a:pPr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Kristo Litchmore (D)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3ECC3D6B-0517-5DA2-30B1-9EADED381EA0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398F2135-B5AE-A355-4267-4E4FB1ED4478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42B9698-F216-6B27-7C02-457BDDE54B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F7CAE-A577-D6C1-86B2-074EBC1F4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3" y="5366664"/>
            <a:ext cx="3398815" cy="739204"/>
          </a:xfrm>
          <a:prstGeom prst="rect">
            <a:avLst/>
          </a:prstGeom>
        </p:spPr>
      </p:pic>
      <p:pic>
        <p:nvPicPr>
          <p:cNvPr id="2" name="Picture 1" descr="A person in a red jersey with his arms crossed&#10;&#10;Description automatically generated">
            <a:extLst>
              <a:ext uri="{FF2B5EF4-FFF2-40B4-BE49-F238E27FC236}">
                <a16:creationId xmlns:a16="http://schemas.microsoft.com/office/drawing/2014/main" id="{7FAFFBAC-2473-25AC-153E-E27B88472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982" y="3953259"/>
            <a:ext cx="2020642" cy="20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0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C3472E9-C6C9-51B5-7274-B1709FA8E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7881B61A-4C26-8306-5A04-97B9D00D4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A2C2610D-1812-1BC5-A890-7D5491BD5D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2026 MVP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Players Nominated by Coaching Staff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Voted by Players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Landon Eberle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Preston Ramsey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Kristo Litchmore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Carter </a:t>
            </a:r>
            <a:r>
              <a:rPr lang="en-US" dirty="0" err="1">
                <a:solidFill>
                  <a:schemeClr val="bg1"/>
                </a:solidFill>
              </a:rPr>
              <a:t>Desler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EB8AD25B-55F1-1B63-3A1B-A07054D1F054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8408783C-1ACE-0FA0-E9E8-61B7C3D1EB2C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FFE0517-9993-D079-2468-90E9072A12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F23D-04E7-61BE-C885-AA91BEB9F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3" y="5446638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1CDFE40-7389-AE0B-953C-AABACD331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49472E85-F5E2-D814-9D73-AD1FF48059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>
            <a:extLst>
              <a:ext uri="{FF2B5EF4-FFF2-40B4-BE49-F238E27FC236}">
                <a16:creationId xmlns:a16="http://schemas.microsoft.com/office/drawing/2014/main" id="{1688ACAB-5D79-E0E2-F109-FF0E69BDD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46628" y="132711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2026 Awards Men’s Soccer</a:t>
            </a:r>
            <a:endParaRPr dirty="0"/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AC217FEE-DFBF-D476-FD82-99EA54DD8C5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3275861"/>
            <a:ext cx="5676877" cy="318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Before we start thank you!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Rebecca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Melinda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Brienne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Chuck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Lenny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2399B1F4-DA5E-7312-073A-C5362B7BFA8A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ED955536-9397-5CFC-D2D5-B324C23A3A2D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D0A335F-6517-FFD6-4C90-77C7FA4AFC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319CC-60A8-B243-8940-7EFCB7FA1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5" y="5249705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54E2C23-FDD3-74F8-E858-7014CEAF7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D327C79F-CEAA-386B-48A0-C76C03C308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E04A7B6B-6540-5B72-E5F8-FB8126AF1A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lt1"/>
                </a:solidFill>
              </a:rPr>
              <a:t>2026 MVP</a:t>
            </a: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Landon Eberle (F)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DCE17B53-93AE-B5A0-A853-6F9E5C1F6C1F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3DD14151-21F7-6211-DE5A-7EC81A262F82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759CA32E-E368-B40C-9154-97354F80C8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CF4B3-CF1F-F5E1-B4EF-94B6AD1F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3" y="5215550"/>
            <a:ext cx="3398815" cy="739204"/>
          </a:xfrm>
          <a:prstGeom prst="rect">
            <a:avLst/>
          </a:prstGeom>
        </p:spPr>
      </p:pic>
      <p:pic>
        <p:nvPicPr>
          <p:cNvPr id="2" name="Picture 2" descr="Landon Eberle mugshot">
            <a:extLst>
              <a:ext uri="{FF2B5EF4-FFF2-40B4-BE49-F238E27FC236}">
                <a16:creationId xmlns:a16="http://schemas.microsoft.com/office/drawing/2014/main" id="{C221FB6C-CA3B-260B-FE2D-443C864C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38" y="22088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4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038282A-4364-DF43-D0C1-EC013B551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5C1F001C-36FD-13FB-DD37-E06B76A148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B7BF913A-4FDB-F964-9C41-F12C2EEFE5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Players eligible for All-State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Process: Class 6A,6B,6C,6D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Top 5 from each Region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Forwards (20) 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Midfielders (20)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Defenders (20)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GK (4) (50%)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POY (4) (25%)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COY (4) (25%)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Landon Eberle (Forward)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Preston Ramsey (Midfielder)</a:t>
            </a:r>
          </a:p>
          <a:p>
            <a:pPr lvl="0"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Kristo Litchmore (Defender)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06BFA208-E675-75FA-7505-DBE5C6595171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D0C314A3-2499-FB91-A4DE-E7DB0BC71672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7255EF76-0C9C-1CAD-87BE-233F6D385A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D93B7-E33C-1009-D1AE-8A28A512B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3" y="5446638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2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F458B4A-CE9C-E40A-40D0-EB29898A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8944CDD2-801F-B636-0608-EF9A2068D6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959D72D1-8D85-6356-59C0-26A98230005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Team ALL STATE</a:t>
            </a:r>
          </a:p>
          <a:p>
            <a:pPr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Kristo Litchmore (D)</a:t>
            </a: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1</a:t>
            </a:r>
            <a:r>
              <a:rPr lang="en-US" baseline="30000" dirty="0">
                <a:solidFill>
                  <a:schemeClr val="lt1"/>
                </a:solidFill>
              </a:rPr>
              <a:t>st</a:t>
            </a:r>
            <a:r>
              <a:rPr lang="en-US" dirty="0">
                <a:solidFill>
                  <a:schemeClr val="lt1"/>
                </a:solidFill>
              </a:rPr>
              <a:t> Team ALL STATE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493B16B4-F7A2-E5C5-2E92-E81BFCC36EF9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95B4593A-6413-5064-3471-D2626E6645F8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647B062A-B153-73F2-188A-E8D9338D59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ABBC4-1C77-42D9-BD5E-0635BE6D1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3" y="5366664"/>
            <a:ext cx="3398815" cy="739204"/>
          </a:xfrm>
          <a:prstGeom prst="rect">
            <a:avLst/>
          </a:prstGeom>
        </p:spPr>
      </p:pic>
      <p:pic>
        <p:nvPicPr>
          <p:cNvPr id="2" name="Picture 1" descr="A person in a red jersey with his arms crossed&#10;&#10;Description automatically generated">
            <a:extLst>
              <a:ext uri="{FF2B5EF4-FFF2-40B4-BE49-F238E27FC236}">
                <a16:creationId xmlns:a16="http://schemas.microsoft.com/office/drawing/2014/main" id="{6162DF4B-5CAB-9F55-6638-7A4957534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982" y="1676784"/>
            <a:ext cx="2020642" cy="2020642"/>
          </a:xfrm>
          <a:prstGeom prst="rect">
            <a:avLst/>
          </a:prstGeom>
        </p:spPr>
      </p:pic>
      <p:pic>
        <p:nvPicPr>
          <p:cNvPr id="4098" name="Picture 2" descr="Preston Ramsey mugshot">
            <a:extLst>
              <a:ext uri="{FF2B5EF4-FFF2-40B4-BE49-F238E27FC236}">
                <a16:creationId xmlns:a16="http://schemas.microsoft.com/office/drawing/2014/main" id="{CFA99229-0F89-0ADF-D434-80B89C86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1" y="4316432"/>
            <a:ext cx="1919224" cy="20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05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FDDDB3C-26FA-A4B5-EAB6-6E82C6516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B31A1441-09B7-1DC3-F5D1-44C04504A6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C3676E8A-3704-119B-0AB1-6489730BDF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24154" y="457200"/>
            <a:ext cx="6126002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To the Class of 2026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“There’s so much power in believing that everything will work out even when you don’t know how or when. You just believe that it will.”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4D831809-3A76-9976-6F83-01BAC4E7BB49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E526729B-2434-1B37-B911-292E880B63AE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388DA300-613C-A7B5-0290-92BAA0D7AD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0F836-3013-2380-788E-FD5283791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5" y="5632477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BAF116B-C021-2833-46D3-311C169F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3166863A-D66A-6EF9-1C04-28E993EAAC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>
            <a:extLst>
              <a:ext uri="{FF2B5EF4-FFF2-40B4-BE49-F238E27FC236}">
                <a16:creationId xmlns:a16="http://schemas.microsoft.com/office/drawing/2014/main" id="{A7A8107D-5D7F-730E-7654-B2FC7DAB83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46628" y="132711"/>
            <a:ext cx="4645250" cy="162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2026 Awards Men’s Soccer</a:t>
            </a:r>
            <a:endParaRPr dirty="0"/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10F41499-CF6D-3D0C-B9ED-AA543A9B4C1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2019300"/>
            <a:ext cx="5676877" cy="443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Season Recap Varsity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State Semi-Finalists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Region Runner Up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Southeast District Champions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22 Matches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67 Goals, 41 Assists, GA 20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Goals per match 2.5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19 Different players with goals and assists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45106E81-0583-EC80-5FC0-86BB92555004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49569C85-90AA-E1DE-44F7-CEA5604835E1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230C055-42AE-5B33-9F9F-2DD726AC6B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D0046-4DDE-87F7-DD64-46174F794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5" y="5270970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909" y="16375"/>
            <a:ext cx="1154546" cy="70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2026 Grassfield VARB Soccer">
            <a:hlinkClick r:id="" action="ppaction://media"/>
            <a:extLst>
              <a:ext uri="{FF2B5EF4-FFF2-40B4-BE49-F238E27FC236}">
                <a16:creationId xmlns:a16="http://schemas.microsoft.com/office/drawing/2014/main" id="{A23C290B-C306-7091-8E87-232B69E9CC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CA5A7764-DD9D-A56A-17C2-4953BCF36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4723AFC1-3BFF-3DC6-E417-1F2F71EC97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C413883-37FB-6F95-5233-8F44EE10CD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Accomplishments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&gt; 1,500 Minutes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Carter Desler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Preston Ramsey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</a:rPr>
              <a:t>Kristo Litchmore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EEFBC66A-6611-8774-0A1D-4EB7281611E6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2A24472F-1F2C-A9D1-F6C6-B8BE17C838B2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F44BA78F-5E8A-AEDB-BE9B-35E7E8588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B45511-BBAB-C6EE-0B96-BE2FFA31E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26" y="5700741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9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EC2D7DF-8DC8-784B-C88D-EC4A0F6C1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821F32BD-473E-E3E8-B150-732602630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286F840F-8380-7319-FF17-79507DCBBFD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7724" y="127592"/>
            <a:ext cx="6024154" cy="632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lt1"/>
                </a:solidFill>
              </a:rPr>
              <a:t>Individual Accomplishments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lt1"/>
                </a:solidFill>
              </a:rPr>
              <a:t>&gt;1,000 Minutes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sz="11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lt1"/>
                </a:solidFill>
              </a:rPr>
              <a:t>Owen Osbourne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bg1"/>
                </a:solidFill>
              </a:rPr>
              <a:t>Connor Farmer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bg1"/>
                </a:solidFill>
              </a:rPr>
              <a:t>Matthew Voltz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bg1"/>
                </a:solidFill>
              </a:rPr>
              <a:t>Jeremy Holston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bg1"/>
                </a:solidFill>
              </a:rPr>
              <a:t>Neal Challa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bg1"/>
                </a:solidFill>
              </a:rPr>
              <a:t>Colin Hughes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1200" dirty="0">
                <a:solidFill>
                  <a:schemeClr val="bg1"/>
                </a:solidFill>
              </a:rPr>
              <a:t>Landon Eberle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40552F63-36DA-5A07-CBF0-B4C7B24A59D6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67D128D3-D2EC-A60D-8A86-1B0DFA93AB1E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3EE2113B-0C2A-4D83-F02C-9F3A87B31E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23E056-1B57-5561-85FF-A9466C30B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26" y="5700741"/>
            <a:ext cx="339881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A766783-3BE3-6857-B868-95A3CC7CE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68CE00CF-1BEF-C8F8-2F38-824B5E6616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91127D2A-7B61-8EE1-60BC-EA22A4C3FE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Team Voted Awards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Attacking Player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Best Defender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76A923E8-78A4-68DA-89B0-3A64C778F313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F55E1C6F-EA96-7B6D-D7A1-5322E2EB3E6C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26F2E560-188E-4A38-302B-C716C0809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093E3-BC60-A849-1E14-DB93DD1D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5" y="5717829"/>
            <a:ext cx="3398815" cy="739204"/>
          </a:xfrm>
          <a:prstGeom prst="rect">
            <a:avLst/>
          </a:prstGeom>
        </p:spPr>
      </p:pic>
      <p:pic>
        <p:nvPicPr>
          <p:cNvPr id="2" name="Picture 2" descr="Landon Eberle mugshot">
            <a:extLst>
              <a:ext uri="{FF2B5EF4-FFF2-40B4-BE49-F238E27FC236}">
                <a16:creationId xmlns:a16="http://schemas.microsoft.com/office/drawing/2014/main" id="{5106B683-F262-8251-0769-1A0C5143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26" y="1517287"/>
            <a:ext cx="1726252" cy="17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3A200-D308-60A9-1C33-CF86FA24F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26" y="3991577"/>
            <a:ext cx="1726252" cy="17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F2342F8-21FF-AA11-38E4-88320E7B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DFD4BC1D-4064-BCEB-B6D2-36FFCAB080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0E845AE0-417F-DE15-80A2-90F058AD1B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Individual Awards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Season Most Improved Player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Ethan </a:t>
            </a:r>
            <a:r>
              <a:rPr lang="en-US" dirty="0" err="1">
                <a:solidFill>
                  <a:schemeClr val="lt1"/>
                </a:solidFill>
              </a:rPr>
              <a:t>Koshnaw</a:t>
            </a: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Breakout Player of the Year</a:t>
            </a:r>
          </a:p>
          <a:p>
            <a:pPr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Carter Desler</a:t>
            </a:r>
          </a:p>
          <a:p>
            <a:pPr>
              <a:buClr>
                <a:schemeClr val="lt1"/>
              </a:buClr>
              <a:buSzPts val="2400"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10013774-1888-941F-3A10-831A956D5836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4B092892-A193-48D2-C9EA-FB4EEA4DA06E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9C08A5A5-A79F-020F-B50C-5DEEEA5641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D1907-5982-88E2-99DA-CDA4B0F5A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5" y="5565912"/>
            <a:ext cx="3398815" cy="739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D329E5-1F3E-EC15-1FBB-E2AA917E3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062" y="2069585"/>
            <a:ext cx="1254639" cy="1254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14E17-BC35-6723-9FDD-66D4EB903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998" y="4843463"/>
            <a:ext cx="118586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C968BF56-E963-1ECB-3F60-BA9C4883F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2F0CF4D3-4391-6FBD-B93A-F586801911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668DABA2-1180-39A9-7F71-5701644793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0" y="457200"/>
            <a:ext cx="5676877" cy="599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Team Voted Awards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Best Teammate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F0CB049C-F3F4-E36A-F92D-1F7858077392}"/>
              </a:ext>
            </a:extLst>
          </p:cNvPr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CDE3B40-AB61-9FD2-68A4-763A5DD6217A}"/>
              </a:ext>
            </a:extLst>
          </p:cNvPr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92952997-E487-5A4C-B0CA-838BE4FE1D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2158"/>
            <a:ext cx="4047843" cy="414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2B0D5-8D66-3F92-F953-09E064EE0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82" y="5489828"/>
            <a:ext cx="3398815" cy="739204"/>
          </a:xfrm>
          <a:prstGeom prst="rect">
            <a:avLst/>
          </a:prstGeom>
        </p:spPr>
      </p:pic>
      <p:pic>
        <p:nvPicPr>
          <p:cNvPr id="8" name="Picture 7" descr="A person in a red jersey with his arms crossed&#10;&#10;Description automatically generated">
            <a:extLst>
              <a:ext uri="{FF2B5EF4-FFF2-40B4-BE49-F238E27FC236}">
                <a16:creationId xmlns:a16="http://schemas.microsoft.com/office/drawing/2014/main" id="{31AA78A1-95CD-E05B-7E9F-E470B59DB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0557" y="2224279"/>
            <a:ext cx="2409441" cy="24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839</Words>
  <Application>Microsoft Office PowerPoint</Application>
  <PresentationFormat>Widescreen</PresentationFormat>
  <Paragraphs>472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2026 Awards Men’s Soccer</vt:lpstr>
      <vt:lpstr>2026 Awards Men’s Soccer</vt:lpstr>
      <vt:lpstr>2026 Awards Men’s Soccer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Awards Men’s Soccer</dc:title>
  <dc:creator>BRADLEY J KILLENBECK</dc:creator>
  <cp:lastModifiedBy>BRADLEY J KILLENBECK</cp:lastModifiedBy>
  <cp:revision>77</cp:revision>
  <dcterms:created xsi:type="dcterms:W3CDTF">2023-06-07T20:48:58Z</dcterms:created>
  <dcterms:modified xsi:type="dcterms:W3CDTF">2026-06-25T23:57:00Z</dcterms:modified>
</cp:coreProperties>
</file>